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57" r:id="rId5"/>
    <p:sldId id="258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E95F7E3-FF99-7E3A-5C07-FECF92C5AF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fr-FR" dirty="0"/>
              <a:t>SEMINAIRE LEADS LA ROCHELLE  -  Lundi 24/ Mardi 25/ Mercredi 26 Juin 2024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68440BC-8B57-5B5E-82EB-170E9835F59F}"/>
              </a:ext>
            </a:extLst>
          </p:cNvPr>
          <p:cNvSpPr txBox="1"/>
          <p:nvPr/>
        </p:nvSpPr>
        <p:spPr>
          <a:xfrm>
            <a:off x="2965142" y="487649"/>
            <a:ext cx="4793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Hotel MERCURE LA ROCHELLE VIEUX PORT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67CB73E-4EE0-84A3-947D-B1F15C527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24" y="1331651"/>
            <a:ext cx="4574150" cy="305391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613841F-D8CF-3D11-3E75-F666337E4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983" y="955748"/>
            <a:ext cx="3448065" cy="4047282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27BDEF3-A289-4960-1D5D-3B0B8E3645E9}"/>
              </a:ext>
            </a:extLst>
          </p:cNvPr>
          <p:cNvCxnSpPr>
            <a:cxnSpLocks/>
          </p:cNvCxnSpPr>
          <p:nvPr/>
        </p:nvCxnSpPr>
        <p:spPr>
          <a:xfrm flipH="1">
            <a:off x="8078679" y="1331651"/>
            <a:ext cx="1908700" cy="17068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CE244FC2-1EAA-6BEB-C034-1D8C02B2FB5D}"/>
              </a:ext>
            </a:extLst>
          </p:cNvPr>
          <p:cNvSpPr txBox="1"/>
          <p:nvPr/>
        </p:nvSpPr>
        <p:spPr>
          <a:xfrm>
            <a:off x="10037898" y="1056443"/>
            <a:ext cx="2177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Hotel plein centre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 ville</a:t>
            </a:r>
          </a:p>
        </p:txBody>
      </p:sp>
    </p:spTree>
    <p:extLst>
      <p:ext uri="{BB962C8B-B14F-4D97-AF65-F5344CB8AC3E}">
        <p14:creationId xmlns:p14="http://schemas.microsoft.com/office/powerpoint/2010/main" val="3597139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0B998216-D31D-F6D5-8EBC-954C672FF3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fr-FR" dirty="0"/>
              <a:t>SEMINAIRE LEADS LA ROCHELLE  -  Lundi 24/ Mardi 25/ Mercredi 26 Juin 2024</a:t>
            </a:r>
          </a:p>
          <a:p>
            <a:pPr algn="ctr"/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2E8986-7E7F-BF42-C9A7-94E2566CC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231" y="2518930"/>
            <a:ext cx="4915270" cy="22154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58518B0-C378-D333-3E69-62F08F6ED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54" y="235929"/>
            <a:ext cx="4744977" cy="22154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DDEE9C0-4D62-D197-2363-67DAEB93B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9064" y="303443"/>
            <a:ext cx="4526976" cy="3016805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92D1F7C5-E839-35DC-AB82-5AEC7BB78266}"/>
              </a:ext>
            </a:extLst>
          </p:cNvPr>
          <p:cNvCxnSpPr/>
          <p:nvPr/>
        </p:nvCxnSpPr>
        <p:spPr>
          <a:xfrm>
            <a:off x="905522" y="3187083"/>
            <a:ext cx="1855433" cy="58592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983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196ED48D-3A2A-1103-8CD8-8C4CD00312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fr-FR" dirty="0"/>
              <a:t>SEMINAIRE LEADS LA ROCHELLE  -  Lundi 24/ Mardi 25/ Mercredi 26 Juin 2024</a:t>
            </a:r>
          </a:p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BD36BF8-2713-2AA3-E6BC-C66FFC0C8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611" y="1435063"/>
            <a:ext cx="4126690" cy="30950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4D85E60-F6E6-7A5D-1E31-C08C4078C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94" y="1349406"/>
            <a:ext cx="3933395" cy="295004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2F55E8C-3C7C-A5F3-759B-0D8273E91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1077" y="1083716"/>
            <a:ext cx="3127045" cy="234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04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874CE4D7-EE11-C91C-3DF4-41EF22F522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fr-FR" dirty="0"/>
              <a:t>SEMINAIRE LEADS LA ROCHELLE  -  Lundi 24/ Mardi 25/ Mercredi 26 Juin 2024</a:t>
            </a:r>
          </a:p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9301C18-0AE4-0D3E-3758-FB77C0923087}"/>
              </a:ext>
            </a:extLst>
          </p:cNvPr>
          <p:cNvSpPr txBox="1"/>
          <p:nvPr/>
        </p:nvSpPr>
        <p:spPr>
          <a:xfrm>
            <a:off x="4226466" y="357595"/>
            <a:ext cx="3443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Format du séminaire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906569-9FED-9A94-71DA-3600A5B82B40}"/>
              </a:ext>
            </a:extLst>
          </p:cNvPr>
          <p:cNvSpPr txBox="1"/>
          <p:nvPr/>
        </p:nvSpPr>
        <p:spPr>
          <a:xfrm>
            <a:off x="328474" y="1312775"/>
            <a:ext cx="446789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Lundi 24 Juin:</a:t>
            </a:r>
          </a:p>
          <a:p>
            <a:r>
              <a:rPr lang="fr-FR" dirty="0">
                <a:solidFill>
                  <a:schemeClr val="bg1"/>
                </a:solidFill>
              </a:rPr>
              <a:t>Arrivée vers 12h00</a:t>
            </a:r>
          </a:p>
          <a:p>
            <a:r>
              <a:rPr lang="fr-FR" dirty="0">
                <a:solidFill>
                  <a:schemeClr val="bg1"/>
                </a:solidFill>
              </a:rPr>
              <a:t>Déjeuner de 12h30 à 14h</a:t>
            </a:r>
          </a:p>
          <a:p>
            <a:r>
              <a:rPr lang="fr-FR" dirty="0">
                <a:solidFill>
                  <a:schemeClr val="bg1"/>
                </a:solidFill>
              </a:rPr>
              <a:t>Demie journée d’étude de 14h à 18h</a:t>
            </a:r>
          </a:p>
          <a:p>
            <a:r>
              <a:rPr lang="fr-FR" dirty="0">
                <a:solidFill>
                  <a:schemeClr val="bg1"/>
                </a:solidFill>
              </a:rPr>
              <a:t>19h00 Apéritif à la piscine</a:t>
            </a:r>
          </a:p>
          <a:p>
            <a:r>
              <a:rPr lang="fr-FR" dirty="0">
                <a:solidFill>
                  <a:schemeClr val="bg1"/>
                </a:solidFill>
              </a:rPr>
              <a:t>20h30 diner sur place</a:t>
            </a:r>
          </a:p>
          <a:p>
            <a:r>
              <a:rPr lang="fr-FR" dirty="0">
                <a:solidFill>
                  <a:schemeClr val="bg1"/>
                </a:solidFill>
              </a:rPr>
              <a:t>22h30 sortie nocturne libre dans la ville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39FC554-37E7-9DD0-6EBF-E06CB5E0F4EF}"/>
              </a:ext>
            </a:extLst>
          </p:cNvPr>
          <p:cNvSpPr txBox="1"/>
          <p:nvPr/>
        </p:nvSpPr>
        <p:spPr>
          <a:xfrm>
            <a:off x="6198051" y="1312775"/>
            <a:ext cx="599394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Mardi 25 Juin:</a:t>
            </a:r>
          </a:p>
          <a:p>
            <a:r>
              <a:rPr lang="fr-FR" dirty="0">
                <a:solidFill>
                  <a:schemeClr val="bg1"/>
                </a:solidFill>
              </a:rPr>
              <a:t>Journée d’étude de 9h à 18h</a:t>
            </a:r>
          </a:p>
          <a:p>
            <a:r>
              <a:rPr lang="fr-FR" dirty="0">
                <a:solidFill>
                  <a:schemeClr val="bg1"/>
                </a:solidFill>
              </a:rPr>
              <a:t>19h00 départ en car</a:t>
            </a:r>
          </a:p>
          <a:p>
            <a:r>
              <a:rPr lang="fr-FR" dirty="0">
                <a:solidFill>
                  <a:schemeClr val="bg1"/>
                </a:solidFill>
              </a:rPr>
              <a:t>19h30/00h00: diner en extérieur sur l’Ile de Ré</a:t>
            </a:r>
          </a:p>
          <a:p>
            <a:r>
              <a:rPr lang="fr-FR" dirty="0">
                <a:solidFill>
                  <a:schemeClr val="bg1"/>
                </a:solidFill>
              </a:rPr>
              <a:t>« Brasserie de la plage » au Richelieu La Flotte en Ré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BA219D7-6465-7F24-84E8-6249D61D2439}"/>
              </a:ext>
            </a:extLst>
          </p:cNvPr>
          <p:cNvSpPr txBox="1"/>
          <p:nvPr/>
        </p:nvSpPr>
        <p:spPr>
          <a:xfrm>
            <a:off x="4634144" y="3429000"/>
            <a:ext cx="44646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Mercredi 26 Juin:</a:t>
            </a:r>
          </a:p>
          <a:p>
            <a:r>
              <a:rPr lang="fr-FR" dirty="0">
                <a:solidFill>
                  <a:schemeClr val="bg1"/>
                </a:solidFill>
              </a:rPr>
              <a:t>Demie journée d’étude de 9h à 12h00</a:t>
            </a:r>
          </a:p>
          <a:p>
            <a:r>
              <a:rPr lang="fr-FR" dirty="0">
                <a:solidFill>
                  <a:schemeClr val="bg1"/>
                </a:solidFill>
              </a:rPr>
              <a:t>Déjeuner de 12h à 14h</a:t>
            </a:r>
          </a:p>
          <a:p>
            <a:r>
              <a:rPr lang="fr-FR" dirty="0">
                <a:solidFill>
                  <a:schemeClr val="bg1"/>
                </a:solidFill>
              </a:rPr>
              <a:t>14h Départ des membres</a:t>
            </a:r>
          </a:p>
        </p:txBody>
      </p:sp>
    </p:spTree>
    <p:extLst>
      <p:ext uri="{BB962C8B-B14F-4D97-AF65-F5344CB8AC3E}">
        <p14:creationId xmlns:p14="http://schemas.microsoft.com/office/powerpoint/2010/main" val="703977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74C43396-2BE8-D008-C7C3-775C206ED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fr-FR" dirty="0"/>
              <a:t>SEMINAIRE LEADS LA ROCHELLE  -  Lundi 24/ Mardi 25/ Mercredi 26 Juin 2024</a:t>
            </a:r>
          </a:p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1D4908B-0108-DD9B-F4AE-D0B611467FEB}"/>
              </a:ext>
            </a:extLst>
          </p:cNvPr>
          <p:cNvSpPr txBox="1"/>
          <p:nvPr/>
        </p:nvSpPr>
        <p:spPr>
          <a:xfrm>
            <a:off x="4245974" y="541537"/>
            <a:ext cx="3700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Diner du Mardi 25 Juin Ile de Ré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7F1FFBB-3985-73C0-BC75-EAD2ED64F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638" y="1142179"/>
            <a:ext cx="4692421" cy="31270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B9CB5A0-FCB3-DA9D-89E1-2A6F2AF1B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911" y="1142179"/>
            <a:ext cx="4692420" cy="312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513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B171B0A7-62F2-E916-1970-7737C28839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fr-FR" dirty="0"/>
              <a:t>SEMINAIRE LEADS LA ROCHELLE  -  Lundi 24/ Mardi 25/ Mercredi 26 Juin 2024</a:t>
            </a: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2F2F41-DD2D-B59B-A6B4-3E180B61F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1787" y="1142179"/>
            <a:ext cx="5400414" cy="306304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092D853-0D8B-09E6-FC54-9C7C44903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99" y="1142179"/>
            <a:ext cx="5896464" cy="3252268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298114A-D51C-61BB-CA8A-C6DE37627ACB}"/>
              </a:ext>
            </a:extLst>
          </p:cNvPr>
          <p:cNvCxnSpPr/>
          <p:nvPr/>
        </p:nvCxnSpPr>
        <p:spPr>
          <a:xfrm flipH="1">
            <a:off x="8176334" y="923278"/>
            <a:ext cx="1464816" cy="163349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019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2CFAF367-0568-47E1-6004-902B39CF54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fr-FR" dirty="0"/>
              <a:t>SEMINAIRE LEADS LA ROCHELLE  -  Lundi 24/ Mardi 25/ Mercredi 26 Juin 2024</a:t>
            </a:r>
          </a:p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C2A4E0B-B8A7-67CF-EF99-F846318E1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847308"/>
            <a:ext cx="6684005" cy="3580938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FF6F1BC-6855-BEA3-BF46-7789D311CBC4}"/>
              </a:ext>
            </a:extLst>
          </p:cNvPr>
          <p:cNvCxnSpPr>
            <a:cxnSpLocks/>
          </p:cNvCxnSpPr>
          <p:nvPr/>
        </p:nvCxnSpPr>
        <p:spPr>
          <a:xfrm flipH="1" flipV="1">
            <a:off x="6889072" y="3429000"/>
            <a:ext cx="2849732" cy="5149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BDEF07ED-F88F-6098-6025-104CE00A99B9}"/>
              </a:ext>
            </a:extLst>
          </p:cNvPr>
          <p:cNvSpPr txBox="1"/>
          <p:nvPr/>
        </p:nvSpPr>
        <p:spPr>
          <a:xfrm>
            <a:off x="9738804" y="3480046"/>
            <a:ext cx="1939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Gare TGV SNCF</a:t>
            </a:r>
          </a:p>
          <a:p>
            <a:r>
              <a:rPr lang="fr-FR" dirty="0">
                <a:solidFill>
                  <a:schemeClr val="bg1"/>
                </a:solidFill>
              </a:rPr>
              <a:t>300m à pieds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D636FE6-E1CF-458B-B5BE-A4FC77461191}"/>
              </a:ext>
            </a:extLst>
          </p:cNvPr>
          <p:cNvSpPr txBox="1"/>
          <p:nvPr/>
        </p:nvSpPr>
        <p:spPr>
          <a:xfrm>
            <a:off x="9650027" y="1106178"/>
            <a:ext cx="2393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30min de l’aéroport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9A0BC84-E641-7315-F82A-A276AF27A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3649" y="569170"/>
            <a:ext cx="537007" cy="53700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9940FB1-5869-C1D1-F4E4-2BA70E75F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7769" y="2816982"/>
            <a:ext cx="572888" cy="57288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5F06E43-AEC8-65ED-DA59-F8FDC4693AC4}"/>
              </a:ext>
            </a:extLst>
          </p:cNvPr>
          <p:cNvSpPr txBox="1"/>
          <p:nvPr/>
        </p:nvSpPr>
        <p:spPr>
          <a:xfrm>
            <a:off x="3773010" y="275208"/>
            <a:ext cx="2624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Comment s’y rendre?</a:t>
            </a:r>
          </a:p>
        </p:txBody>
      </p:sp>
    </p:spTree>
    <p:extLst>
      <p:ext uri="{BB962C8B-B14F-4D97-AF65-F5344CB8AC3E}">
        <p14:creationId xmlns:p14="http://schemas.microsoft.com/office/powerpoint/2010/main" val="1931847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is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TM03457503[[fn=Concis]]</Template>
  <TotalTime>60</TotalTime>
  <Words>230</Words>
  <Application>Microsoft Office PowerPoint</Application>
  <PresentationFormat>Grand écran</PresentationFormat>
  <Paragraphs>32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Century Gothic</vt:lpstr>
      <vt:lpstr>Wingdings 2</vt:lpstr>
      <vt:lpstr>Concis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Caroline COLAS</dc:creator>
  <cp:lastModifiedBy>Caroline COLAS</cp:lastModifiedBy>
  <cp:revision>2</cp:revision>
  <dcterms:created xsi:type="dcterms:W3CDTF">2024-01-31T14:25:30Z</dcterms:created>
  <dcterms:modified xsi:type="dcterms:W3CDTF">2024-02-01T16:11:37Z</dcterms:modified>
</cp:coreProperties>
</file>