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64" r:id="rId4"/>
    <p:sldId id="333" r:id="rId5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249DC-15FC-47EA-A7B4-118CC8030645}" type="datetimeFigureOut">
              <a:rPr lang="fr-FR" smtClean="0"/>
              <a:t>26/06/2018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1FCFCC-5D81-44F1-8B9D-7CF69870FB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0565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9966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263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2462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6954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3F424-8F8E-4320-920B-494C5DFA2C9C}" type="datetime1">
              <a:rPr lang="fr-FR" smtClean="0"/>
              <a:t>26/06/2018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2018 présentation de devis - seminaire 2018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117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94D54-0A6A-4426-978F-C94579287CDA}" type="datetime1">
              <a:rPr lang="fr-FR" smtClean="0"/>
              <a:t>26/06/2018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2018 présentation de devis - seminaire 2018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188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08E1-1850-4666-9601-C7147E9C6CA9}" type="datetime1">
              <a:rPr lang="fr-FR" smtClean="0"/>
              <a:t>26/06/2018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2018 présentation de devis - seminaire 2018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032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8E9C2-904A-4595-A9A1-2991FACC3826}" type="datetime1">
              <a:rPr lang="fr-FR" smtClean="0"/>
              <a:t>26/06/2018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2018 présentation de devis - seminaire 2018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351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08F60-9268-4ED9-A7C4-1A84B933855B}" type="datetime1">
              <a:rPr lang="fr-FR" smtClean="0"/>
              <a:t>26/06/2018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2018 présentation de devis - seminaire 2018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9754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8915-B59F-4272-AF75-511CCBDF00E9}" type="datetime1">
              <a:rPr lang="fr-FR" smtClean="0"/>
              <a:t>26/06/2018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2018 présentation de devis - seminaire 2018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469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C0C45-3CED-4AA1-AD26-E8A72D12E0D3}" type="datetime1">
              <a:rPr lang="fr-FR" smtClean="0"/>
              <a:t>26/06/2018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2018 présentation de devis - seminaire 2018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7581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6168-0B27-4453-A7FC-712ADC7E398B}" type="datetime1">
              <a:rPr lang="fr-FR" smtClean="0"/>
              <a:t>26/06/2018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2018 présentation de devis - seminaire 2018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598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6132-E163-4D61-97DF-AD7F276403DE}" type="datetime1">
              <a:rPr lang="fr-FR" smtClean="0"/>
              <a:t>26/06/2018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2018 présentation de devis - seminaire 2018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256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6D5CB-3B11-4C7E-B686-055FA95E96DF}" type="datetime1">
              <a:rPr lang="fr-FR" smtClean="0"/>
              <a:t>26/06/2018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2018 présentation de devis - seminaire 2018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9700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F4A9C-033B-43C4-90BA-885CB944B217}" type="datetime1">
              <a:rPr lang="fr-FR" smtClean="0"/>
              <a:t>26/06/2018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2018 présentation de devis - seminaire 2018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90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25AB9-A39E-40E1-8C35-2BA49ED4BA34}" type="datetime1">
              <a:rPr lang="fr-FR" smtClean="0"/>
              <a:t>26/06/2018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2018 présentation de devis - seminaire 2018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5834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Séminaire 26-28 Juin 2018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2018 présentation de devis - seminaire 2018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879" y="2129447"/>
            <a:ext cx="5400242" cy="321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43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35" y="699967"/>
            <a:ext cx="3847129" cy="2288954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838200" y="38169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Discussion sur la présentation des devis avec mise en place des frais d’achats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2018 présentation de devis - seminaire 2018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24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46" y="236980"/>
            <a:ext cx="1401195" cy="833679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2018 présentation de devis - seminaire 2018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3</a:t>
            </a:fld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2789499" y="208344"/>
            <a:ext cx="8160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/>
              <a:t>Discussions et arguments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122744" y="1261641"/>
            <a:ext cx="1047508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Pression et comparaison entre agence des prix par ligne des services achats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Validation par le syndicat des acheteurs de la ligne « frais de gestion sur approvisionnement »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Disparité des prix de prestation entre nous ( voir exercice sur les devis)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Etablissement par Prestalians d’une grille de prix moyens qui sera communiquée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Non négociation par les clients des honoraires et des frais sur achats donc base de remise moindre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Clarté dans la présentation de nos prix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Standardisation et donc crédibilité de la profession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Engagement vers un prix standard pour les postes comme la menuiserie ou la signalétique à l’instar du mobilier.</a:t>
            </a:r>
          </a:p>
          <a:p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56317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2018 présentation de devis - seminaire 2018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4</a:t>
            </a:fld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187" y="480739"/>
            <a:ext cx="10480876" cy="587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17350</TotalTime>
  <Words>78</Words>
  <Application>Microsoft Office PowerPoint</Application>
  <PresentationFormat>Grand écran</PresentationFormat>
  <Paragraphs>25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Séminaire 26-28 Juin 2018</vt:lpstr>
      <vt:lpstr>Discussion sur la présentation des devis avec mise en place des frais d’achats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générale du 14 avril 2015</dc:title>
  <dc:creator>Fabrice LABORDE</dc:creator>
  <cp:lastModifiedBy>DG-A</cp:lastModifiedBy>
  <cp:revision>167</cp:revision>
  <cp:lastPrinted>2017-06-20T17:34:59Z</cp:lastPrinted>
  <dcterms:created xsi:type="dcterms:W3CDTF">2016-04-12T20:10:34Z</dcterms:created>
  <dcterms:modified xsi:type="dcterms:W3CDTF">2018-06-26T08:04:42Z</dcterms:modified>
</cp:coreProperties>
</file>